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8"/>
    <p:restoredTop sz="94676"/>
  </p:normalViewPr>
  <p:slideViewPr>
    <p:cSldViewPr snapToGrid="0">
      <p:cViewPr varScale="1">
        <p:scale>
          <a:sx n="94" d="100"/>
          <a:sy n="94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F509-2888-836C-EF8D-3BBEEE853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DE91-F919-BD4D-C0A3-23B6B7AB1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70223-B4ED-C4E9-C000-52B142F6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31243-0A7E-D9B1-6D09-327D5443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E766-9B2A-C8EA-ED0D-C8DFC7C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8266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D4C5-8AC5-43F9-E64C-1ABD8827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B21F4-9CAC-5DAF-EBB7-1E4077EA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12D4-86F0-5949-4ED0-ECD90FEE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5647-FD26-7EC6-3FCB-E4A1224D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2E8D0-00F4-518C-00B3-30BAAF71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0398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DDF75-A38D-8579-F79A-1E7A5F9DF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8AE53-FB54-526D-BE6C-82657EF3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3E30-E775-A460-5FE0-D8CC80D4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731C-EF59-4ECF-17E1-23C2DB71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66568-DD67-316D-35F7-035CB018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1799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A89E-1A4C-4786-5D14-77722716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96D4-83AA-7BA9-2CCE-0EBEA1592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0E28F-275A-669A-8856-AB5A575D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EF066-7658-0629-B4F8-95906363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96EF-93CE-D0E0-A7DD-57BF59C6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197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9B97-C219-56C6-754F-7CFC010B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D8F23-3005-7A8A-C806-02226DF80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8E06A-17C1-3AD8-ACA1-F258ACB1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A615-A256-DD6D-20BC-14AC5C0A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0C4D-63B6-B6FB-1118-F743DA74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2368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1479-C159-F574-88BD-113DD561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186C1-D5D9-36B1-EAC3-0786B89E5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25CAA-9E03-5489-C5DC-8E57BDCDF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BC16E-0954-3D5B-B198-543416ED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674CF-B0D2-B50E-E288-DA0359D0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06537-E4B1-811C-8BA8-CFC78DD7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0054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D2FE-0A04-5480-BE08-5F870631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DCD54-2B32-410D-6EF0-32560231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20BE1-09DF-E39D-364A-67A39C88B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89A99-A261-5E88-0022-448A48B74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F696E-69B0-E326-C6C9-9850ED674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65126-DD34-B796-7CFA-C7081B31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5D39B-07ED-F5E1-1D65-1BDB06E4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95F80-466F-A006-45E9-B3718DB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4273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DBC3-C6AB-CF5A-7910-9E49C47B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4389D-947A-74D1-1A2A-43574507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E6B7B-EB28-804F-B6F7-3B751079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90D3-C3D3-DF05-E3A1-9AC4E7C6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0474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825E0-76B5-3230-76ED-05A0308D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2C330-71B9-0FF2-39C3-A6059A5D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51DC2-E580-D233-FF62-AB574298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6951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5D82-473E-80D9-D0FF-A2EF1255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32DD-FC57-572C-C714-C99C28FD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CAB8D-193E-4E83-B877-2A3A3BE25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6131-96AD-190E-ED1C-AA723D03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3638-BB27-33B9-EB1E-BA3423B0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AB6D-A458-87E0-42CE-4B9DA93C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0813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4683-6991-56FC-4ED8-3D2BE1F6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F74AD-C2C8-9CFD-D3BD-9381B0F35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7C32C-E430-9F42-C5E5-C756A0F33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E518D-8A80-0DDE-75CC-65AEB087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24516-ED9B-15AA-9137-E90809B3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180E4-4651-9D50-3135-8DCD7BCC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4767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051E9-23CC-325F-0253-79EE647E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BD6AA-870D-5459-EA85-223465059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DED-BC37-FE6B-D22D-AEA6CC58B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6DEA68-E248-F446-8BEB-E6FB1DCCC45E}" type="datetimeFigureOut">
              <a:rPr lang="en-UA" smtClean="0"/>
              <a:t>07.06.2024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8F3F-E116-5F2B-BC00-DE716B0FE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9BFD7-9B4A-9E53-DEA0-00988A003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CD3AD-904D-BF45-8C6E-3D5C3FDF3E4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6865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cover with white text&#10;&#10;Description automatically generated">
            <a:extLst>
              <a:ext uri="{FF2B5EF4-FFF2-40B4-BE49-F238E27FC236}">
                <a16:creationId xmlns:a16="http://schemas.microsoft.com/office/drawing/2014/main" id="{11A0B755-4D36-9DD0-DE57-2C7B3EA9C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" b="5039"/>
          <a:stretch/>
        </p:blipFill>
        <p:spPr>
          <a:xfrm>
            <a:off x="-1" y="0"/>
            <a:ext cx="12205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36EE76-25E2-32DA-FC9B-359F8A664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6" b="5882"/>
          <a:stretch/>
        </p:blipFill>
        <p:spPr>
          <a:xfrm>
            <a:off x="-44930" y="0"/>
            <a:ext cx="12281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053657-5A17-C2DD-FC1A-9B802D6E6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" b="5320"/>
          <a:stretch/>
        </p:blipFill>
        <p:spPr>
          <a:xfrm>
            <a:off x="-34816" y="-10236"/>
            <a:ext cx="12261631" cy="68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8FE1A3-7947-BED8-D36B-315A4DDBC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6" b="5321"/>
          <a:stretch/>
        </p:blipFill>
        <p:spPr>
          <a:xfrm>
            <a:off x="-13096" y="0"/>
            <a:ext cx="12205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50DA5C-5C50-0659-99A6-A31336FF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6" b="5883"/>
          <a:stretch/>
        </p:blipFill>
        <p:spPr>
          <a:xfrm>
            <a:off x="-128603" y="0"/>
            <a:ext cx="1232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5921C1-0E8C-3EE5-76AA-67D210C2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0" b="5320"/>
          <a:stretch/>
        </p:blipFill>
        <p:spPr>
          <a:xfrm>
            <a:off x="-64299" y="0"/>
            <a:ext cx="12320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EC656F47-8A4D-2369-97F6-4518A1122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7" b="5040"/>
          <a:stretch/>
        </p:blipFill>
        <p:spPr>
          <a:xfrm>
            <a:off x="-52317" y="-14922"/>
            <a:ext cx="12296633" cy="68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CFA5A10E-A3B3-1017-14FD-1B1A4CB3D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7" b="5040"/>
          <a:stretch/>
        </p:blipFill>
        <p:spPr>
          <a:xfrm>
            <a:off x="-25677" y="0"/>
            <a:ext cx="1224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3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EAA8F1-84F4-FCC7-1E54-DA36D7025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8" b="5602"/>
          <a:stretch/>
        </p:blipFill>
        <p:spPr>
          <a:xfrm>
            <a:off x="-64299" y="0"/>
            <a:ext cx="12320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68B6BD14-4673-DD0E-EA2B-BB432D04A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7" b="5040"/>
          <a:stretch/>
        </p:blipFill>
        <p:spPr>
          <a:xfrm>
            <a:off x="-25677" y="0"/>
            <a:ext cx="1224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6FA504C-C062-2092-2798-122D34858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9" b="5602"/>
          <a:stretch/>
        </p:blipFill>
        <p:spPr>
          <a:xfrm>
            <a:off x="-142210" y="-32414"/>
            <a:ext cx="12476420" cy="69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C9CA72-60CE-7269-F3B6-F364FF08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8" b="5320"/>
          <a:stretch/>
        </p:blipFill>
        <p:spPr>
          <a:xfrm>
            <a:off x="-44927" y="0"/>
            <a:ext cx="12281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Євгеній Даценко</dc:creator>
  <cp:lastModifiedBy>Євгеній Даценко</cp:lastModifiedBy>
  <cp:revision>1</cp:revision>
  <dcterms:created xsi:type="dcterms:W3CDTF">2024-06-07T13:30:49Z</dcterms:created>
  <dcterms:modified xsi:type="dcterms:W3CDTF">2024-06-07T13:46:42Z</dcterms:modified>
</cp:coreProperties>
</file>